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732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1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95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28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26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96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21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91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95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55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18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24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6BB1E-D05E-4E67-BDD9-CED8DF635653}" type="datetimeFigureOut">
              <a:rPr kumimoji="1" lang="ja-JP" altLang="en-US" smtClean="0"/>
              <a:t>2018/9/20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399DD-0087-42AA-8E1E-9C12B8886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7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anshinsekiyu.co.jp/wp/wp-content/uploads/IMG_1053-1024x76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" t="396" r="11504" b="15808"/>
          <a:stretch/>
        </p:blipFill>
        <p:spPr bwMode="auto">
          <a:xfrm>
            <a:off x="-8146" y="16864"/>
            <a:ext cx="9926081" cy="712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3788" y="158868"/>
            <a:ext cx="9906000" cy="1360026"/>
          </a:xfrm>
          <a:prstGeom prst="rect">
            <a:avLst/>
          </a:prstGeom>
          <a:solidFill>
            <a:srgbClr val="00B0F0">
              <a:alpha val="87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5772" y="123056"/>
            <a:ext cx="88318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未経験者　大歓迎！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895" y="5631300"/>
            <a:ext cx="9906000" cy="1145752"/>
          </a:xfrm>
          <a:prstGeom prst="rect">
            <a:avLst/>
          </a:prstGeom>
          <a:solidFill>
            <a:srgbClr val="00B0F0">
              <a:alpha val="87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4434" y="5631299"/>
            <a:ext cx="9466395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8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キャリアアップ制度あります！</a:t>
            </a:r>
          </a:p>
        </p:txBody>
      </p:sp>
      <p:sp>
        <p:nvSpPr>
          <p:cNvPr id="4" name="楕円 3"/>
          <p:cNvSpPr/>
          <p:nvPr/>
        </p:nvSpPr>
        <p:spPr>
          <a:xfrm>
            <a:off x="111203" y="2981683"/>
            <a:ext cx="2777051" cy="2777051"/>
          </a:xfrm>
          <a:prstGeom prst="ellipse">
            <a:avLst/>
          </a:prstGeom>
          <a:solidFill>
            <a:srgbClr val="FFFF00"/>
          </a:solidFill>
          <a:ln w="349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7" name="テキスト ボックス 6"/>
          <p:cNvSpPr txBox="1"/>
          <p:nvPr/>
        </p:nvSpPr>
        <p:spPr>
          <a:xfrm rot="20171303">
            <a:off x="155154" y="3563395"/>
            <a:ext cx="313500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9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資格取得</a:t>
            </a:r>
            <a:endParaRPr lang="en-US" altLang="ja-JP" sz="39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9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応援します！</a:t>
            </a:r>
          </a:p>
        </p:txBody>
      </p:sp>
    </p:spTree>
    <p:extLst>
      <p:ext uri="{BB962C8B-B14F-4D97-AF65-F5344CB8AC3E}">
        <p14:creationId xmlns:p14="http://schemas.microsoft.com/office/powerpoint/2010/main" val="418843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船井総合研究所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21</cp:revision>
  <dcterms:created xsi:type="dcterms:W3CDTF">2018-09-14T02:42:32Z</dcterms:created>
  <dcterms:modified xsi:type="dcterms:W3CDTF">2018-09-20T05:52:56Z</dcterms:modified>
</cp:coreProperties>
</file>