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3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1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95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28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2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96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1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5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5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8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7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anshinsekiyu.co.jp/wp/wp-content/uploads/IMG_1053-1024x76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" t="396" r="11504" b="15808"/>
          <a:stretch/>
        </p:blipFill>
        <p:spPr bwMode="auto">
          <a:xfrm>
            <a:off x="-8146" y="16864"/>
            <a:ext cx="9926081" cy="712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788" y="7866"/>
            <a:ext cx="9906000" cy="1360026"/>
          </a:xfrm>
          <a:prstGeom prst="rect">
            <a:avLst/>
          </a:prstGeom>
          <a:solidFill>
            <a:srgbClr val="00B0F0">
              <a:alpha val="87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5772" y="-27946"/>
            <a:ext cx="88318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未経験者　大歓迎！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895" y="5706801"/>
            <a:ext cx="9906000" cy="1145752"/>
          </a:xfrm>
          <a:prstGeom prst="rect">
            <a:avLst/>
          </a:prstGeom>
          <a:solidFill>
            <a:srgbClr val="00B0F0">
              <a:alpha val="87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4434" y="5706800"/>
            <a:ext cx="9466395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8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キャリアアップ制度あります！</a:t>
            </a:r>
          </a:p>
        </p:txBody>
      </p:sp>
      <p:sp>
        <p:nvSpPr>
          <p:cNvPr id="4" name="楕円 3"/>
          <p:cNvSpPr/>
          <p:nvPr/>
        </p:nvSpPr>
        <p:spPr>
          <a:xfrm>
            <a:off x="111203" y="2981683"/>
            <a:ext cx="2777051" cy="2777051"/>
          </a:xfrm>
          <a:prstGeom prst="ellipse">
            <a:avLst/>
          </a:prstGeom>
          <a:solidFill>
            <a:srgbClr val="FFFF00"/>
          </a:solidFill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7" name="テキスト ボックス 6"/>
          <p:cNvSpPr txBox="1"/>
          <p:nvPr/>
        </p:nvSpPr>
        <p:spPr>
          <a:xfrm rot="20171303">
            <a:off x="155154" y="3563395"/>
            <a:ext cx="313500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9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資格取得</a:t>
            </a:r>
            <a:endParaRPr lang="en-US" altLang="ja-JP" sz="39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9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応援します！</a:t>
            </a:r>
          </a:p>
        </p:txBody>
      </p:sp>
    </p:spTree>
    <p:extLst>
      <p:ext uri="{BB962C8B-B14F-4D97-AF65-F5344CB8AC3E}">
        <p14:creationId xmlns:p14="http://schemas.microsoft.com/office/powerpoint/2010/main" val="41884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22</cp:revision>
  <dcterms:created xsi:type="dcterms:W3CDTF">2018-09-14T02:42:32Z</dcterms:created>
  <dcterms:modified xsi:type="dcterms:W3CDTF">2018-09-20T06:07:32Z</dcterms:modified>
</cp:coreProperties>
</file>