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231438" cy="6858000"/>
  <p:notesSz cx="12192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8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74" y="86"/>
      </p:cViewPr>
      <p:guideLst>
        <p:guide orient="horz" pos="2880"/>
        <p:guide pos="18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7358" y="2125980"/>
            <a:ext cx="8696722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34716" y="3840482"/>
            <a:ext cx="716200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6846" y="622504"/>
            <a:ext cx="7857744" cy="1408078"/>
          </a:xfrm>
        </p:spPr>
        <p:txBody>
          <a:bodyPr lIns="0" tIns="0" rIns="0" bIns="0"/>
          <a:lstStyle>
            <a:lvl1pPr>
              <a:defRPr sz="9150" b="1" i="0">
                <a:solidFill>
                  <a:srgbClr val="FF000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6846" y="622504"/>
            <a:ext cx="7857744" cy="1408078"/>
          </a:xfrm>
        </p:spPr>
        <p:txBody>
          <a:bodyPr lIns="0" tIns="0" rIns="0" bIns="0"/>
          <a:lstStyle>
            <a:lvl1pPr>
              <a:defRPr sz="9150" b="1" i="0">
                <a:solidFill>
                  <a:srgbClr val="FF000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1573" y="1577340"/>
            <a:ext cx="44506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69190" y="1577340"/>
            <a:ext cx="44506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6846" y="622504"/>
            <a:ext cx="7857744" cy="1408078"/>
          </a:xfrm>
        </p:spPr>
        <p:txBody>
          <a:bodyPr lIns="0" tIns="0" rIns="0" bIns="0"/>
          <a:lstStyle>
            <a:lvl1pPr>
              <a:defRPr sz="9150" b="1" i="0">
                <a:solidFill>
                  <a:srgbClr val="FF000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6846" y="622504"/>
            <a:ext cx="7857744" cy="14080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150" b="1" i="0">
                <a:solidFill>
                  <a:srgbClr val="FF000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1572" y="1577340"/>
            <a:ext cx="92082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20224" y="5731114"/>
            <a:ext cx="2945269" cy="14003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1" i="0">
                <a:solidFill>
                  <a:schemeClr val="bg1"/>
                </a:solidFill>
                <a:latin typeface="Microsoft YaHei UI"/>
                <a:cs typeface="Microsoft YaHei UI"/>
              </a:defRPr>
            </a:lvl1pPr>
          </a:lstStyle>
          <a:p>
            <a:pPr marL="12700">
              <a:spcBef>
                <a:spcPts val="400"/>
              </a:spcBef>
            </a:pPr>
            <a:r>
              <a:rPr lang="ja-JP" altLang="en-US" spc="15" smtClean="0"/>
              <a:t>応募先へ進む</a:t>
            </a:r>
            <a:endParaRPr lang="ja-JP" altLang="en-US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1573" y="6377942"/>
            <a:ext cx="23532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366635" y="6377942"/>
            <a:ext cx="23532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95">
        <a:defRPr>
          <a:latin typeface="+mn-lt"/>
          <a:ea typeface="+mn-ea"/>
          <a:cs typeface="+mn-cs"/>
        </a:defRPr>
      </a:lvl2pPr>
      <a:lvl3pPr marL="914391">
        <a:defRPr>
          <a:latin typeface="+mn-lt"/>
          <a:ea typeface="+mn-ea"/>
          <a:cs typeface="+mn-cs"/>
        </a:defRPr>
      </a:lvl3pPr>
      <a:lvl4pPr marL="1371588">
        <a:defRPr>
          <a:latin typeface="+mn-lt"/>
          <a:ea typeface="+mn-ea"/>
          <a:cs typeface="+mn-cs"/>
        </a:defRPr>
      </a:lvl4pPr>
      <a:lvl5pPr marL="1828783">
        <a:defRPr>
          <a:latin typeface="+mn-lt"/>
          <a:ea typeface="+mn-ea"/>
          <a:cs typeface="+mn-cs"/>
        </a:defRPr>
      </a:lvl5pPr>
      <a:lvl6pPr marL="2285979">
        <a:defRPr>
          <a:latin typeface="+mn-lt"/>
          <a:ea typeface="+mn-ea"/>
          <a:cs typeface="+mn-cs"/>
        </a:defRPr>
      </a:lvl6pPr>
      <a:lvl7pPr marL="2743174">
        <a:defRPr>
          <a:latin typeface="+mn-lt"/>
          <a:ea typeface="+mn-ea"/>
          <a:cs typeface="+mn-cs"/>
        </a:defRPr>
      </a:lvl7pPr>
      <a:lvl8pPr marL="3200371">
        <a:defRPr>
          <a:latin typeface="+mn-lt"/>
          <a:ea typeface="+mn-ea"/>
          <a:cs typeface="+mn-cs"/>
        </a:defRPr>
      </a:lvl8pPr>
      <a:lvl9pPr marL="36575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95">
        <a:defRPr>
          <a:latin typeface="+mn-lt"/>
          <a:ea typeface="+mn-ea"/>
          <a:cs typeface="+mn-cs"/>
        </a:defRPr>
      </a:lvl2pPr>
      <a:lvl3pPr marL="914391">
        <a:defRPr>
          <a:latin typeface="+mn-lt"/>
          <a:ea typeface="+mn-ea"/>
          <a:cs typeface="+mn-cs"/>
        </a:defRPr>
      </a:lvl3pPr>
      <a:lvl4pPr marL="1371588">
        <a:defRPr>
          <a:latin typeface="+mn-lt"/>
          <a:ea typeface="+mn-ea"/>
          <a:cs typeface="+mn-cs"/>
        </a:defRPr>
      </a:lvl4pPr>
      <a:lvl5pPr marL="1828783">
        <a:defRPr>
          <a:latin typeface="+mn-lt"/>
          <a:ea typeface="+mn-ea"/>
          <a:cs typeface="+mn-cs"/>
        </a:defRPr>
      </a:lvl5pPr>
      <a:lvl6pPr marL="2285979">
        <a:defRPr>
          <a:latin typeface="+mn-lt"/>
          <a:ea typeface="+mn-ea"/>
          <a:cs typeface="+mn-cs"/>
        </a:defRPr>
      </a:lvl6pPr>
      <a:lvl7pPr marL="2743174">
        <a:defRPr>
          <a:latin typeface="+mn-lt"/>
          <a:ea typeface="+mn-ea"/>
          <a:cs typeface="+mn-cs"/>
        </a:defRPr>
      </a:lvl7pPr>
      <a:lvl8pPr marL="3200371">
        <a:defRPr>
          <a:latin typeface="+mn-lt"/>
          <a:ea typeface="+mn-ea"/>
          <a:cs typeface="+mn-cs"/>
        </a:defRPr>
      </a:lvl8pPr>
      <a:lvl9pPr marL="36575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179" y="15259"/>
            <a:ext cx="10165080" cy="6842741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2220119" y="5294454"/>
            <a:ext cx="5284437" cy="1165825"/>
            <a:chOff x="1052751" y="3078480"/>
            <a:chExt cx="3611086" cy="617221"/>
          </a:xfrm>
        </p:grpSpPr>
        <p:sp>
          <p:nvSpPr>
            <p:cNvPr id="38" name="角丸四角形 37"/>
            <p:cNvSpPr/>
            <p:nvPr/>
          </p:nvSpPr>
          <p:spPr>
            <a:xfrm>
              <a:off x="1052751" y="3078480"/>
              <a:ext cx="3611086" cy="617221"/>
            </a:xfrm>
            <a:prstGeom prst="roundRect">
              <a:avLst>
                <a:gd name="adj" fmla="val 50000"/>
              </a:avLst>
            </a:prstGeom>
            <a:solidFill>
              <a:srgbClr val="085F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711708" y="3217813"/>
              <a:ext cx="2407734" cy="37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応募先へ進む</a:t>
              </a:r>
              <a:endPara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45976">
            <a:off x="7087700" y="5110944"/>
            <a:ext cx="1179167" cy="1072304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3180" y="2895600"/>
            <a:ext cx="101650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土日休みの</a:t>
            </a:r>
            <a:r>
              <a:rPr lang="en-US" altLang="ja-JP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完全週休</a:t>
            </a:r>
            <a:r>
              <a:rPr lang="en-US" altLang="ja-JP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7200" b="1" dirty="0" smtClean="0">
                <a:ln w="1206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日制</a:t>
            </a:r>
            <a:endParaRPr kumimoji="1" lang="ja-JP" altLang="en-US" sz="7200" b="1" dirty="0">
              <a:ln w="120650">
                <a:solidFill>
                  <a:schemeClr val="bg1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6040" y="2895600"/>
            <a:ext cx="101650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土日休みの</a:t>
            </a:r>
            <a:r>
              <a:rPr lang="en-US" altLang="ja-JP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完全週休</a:t>
            </a:r>
            <a:r>
              <a:rPr lang="en-US" altLang="ja-JP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7200" b="1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日制</a:t>
            </a:r>
            <a:endParaRPr kumimoji="1" lang="ja-JP" altLang="en-US" sz="7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9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Microsoft YaHei UI</vt:lpstr>
      <vt:lpstr>ＭＳ Ｐゴシック</vt:lpstr>
      <vt:lpstr>メイリオ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Funaisoken</dc:creator>
  <cp:lastModifiedBy>Funaisoken</cp:lastModifiedBy>
  <cp:revision>3</cp:revision>
  <dcterms:created xsi:type="dcterms:W3CDTF">2022-09-16T05:13:28Z</dcterms:created>
  <dcterms:modified xsi:type="dcterms:W3CDTF">2022-09-27T02:54:38Z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2022-09-16T00:00:00Z</vt:filetime>
  </property>
</Properties>
</file>